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4"/>
  </p:notesMasterIdLst>
  <p:sldIdLst>
    <p:sldId id="257" r:id="rId2"/>
    <p:sldId id="272" r:id="rId3"/>
    <p:sldId id="271" r:id="rId4"/>
    <p:sldId id="273" r:id="rId5"/>
    <p:sldId id="274" r:id="rId6"/>
    <p:sldId id="275" r:id="rId7"/>
    <p:sldId id="288" r:id="rId8"/>
    <p:sldId id="277" r:id="rId9"/>
    <p:sldId id="279" r:id="rId10"/>
    <p:sldId id="280" r:id="rId11"/>
    <p:sldId id="281" r:id="rId12"/>
    <p:sldId id="276" r:id="rId13"/>
    <p:sldId id="282" r:id="rId14"/>
    <p:sldId id="286" r:id="rId15"/>
    <p:sldId id="290" r:id="rId16"/>
    <p:sldId id="283" r:id="rId17"/>
    <p:sldId id="284" r:id="rId18"/>
    <p:sldId id="285" r:id="rId19"/>
    <p:sldId id="287" r:id="rId20"/>
    <p:sldId id="289" r:id="rId21"/>
    <p:sldId id="291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89" autoAdjust="0"/>
  </p:normalViewPr>
  <p:slideViewPr>
    <p:cSldViewPr snapToGrid="0">
      <p:cViewPr varScale="1">
        <p:scale>
          <a:sx n="99" d="100"/>
          <a:sy n="99" d="100"/>
        </p:scale>
        <p:origin x="26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https://www.cloudskillsboost.google/paths/118/course_templates/539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69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https://www.datacamp.com/blog/what-is-lamda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39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https://arxiv.org/pdf/1706.03762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https://huggingface.co/docs/peft/en/index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74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https://shelf.io/blog/zero-shot-and-few-shot-prompting/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60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https://ai.google/discover/healthai/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17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https://medium.com/@yash9439/introduction-to-llms-and-the-generative-ai-part-3-fine-tuning-llm-with-instruction-and-326bc95e07ae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8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https://www.researchgate.net/figure/Turn-taking-in-dialogue-agents-The-input-to-the-LLM-the-context-comprises-a-dialogue_fig2_371123751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1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2DB2F09-7000-FA14-945E-FECAE1EBF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553" y="933762"/>
            <a:ext cx="3657143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81D77-E649-97D6-2C9F-B8FA39C9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09" y="910470"/>
            <a:ext cx="9840382" cy="50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439BD-4E4E-38B3-1256-91E035E4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588" y="830321"/>
            <a:ext cx="6434824" cy="51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4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383DC7-39CD-B5D3-927A-C74F7D2FE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28" y="2267095"/>
            <a:ext cx="11457143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DE1EB-93EC-986F-05BF-252EA761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97" y="896137"/>
            <a:ext cx="10065805" cy="50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58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B612D3C-0532-352C-3542-53BA31D1F2DB}"/>
              </a:ext>
            </a:extLst>
          </p:cNvPr>
          <p:cNvGrpSpPr/>
          <p:nvPr/>
        </p:nvGrpSpPr>
        <p:grpSpPr>
          <a:xfrm>
            <a:off x="582446" y="665900"/>
            <a:ext cx="11027108" cy="5526201"/>
            <a:chOff x="832383" y="453124"/>
            <a:chExt cx="11027108" cy="5526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783C85-6033-1457-EC84-7389B7A2A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645" y="453124"/>
              <a:ext cx="5542846" cy="55262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338F40-7BA0-EFA6-69AD-23F338DA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383" y="453125"/>
              <a:ext cx="5263617" cy="5520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04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E75C6-BDA3-1C7A-C742-62472B00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47" y="1065807"/>
            <a:ext cx="10682106" cy="47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1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16864-153F-1AE6-4548-6DD5361FA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03" y="360848"/>
            <a:ext cx="5077885" cy="61363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E995C6-7596-E650-47E6-9CEC9037C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50" y="360848"/>
            <a:ext cx="60007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D0AC6B-012C-6E29-1412-3E0CEC678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50" y="3525353"/>
            <a:ext cx="60007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1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8EF42-8DE4-925D-7236-A7196927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64" y="133350"/>
            <a:ext cx="3433336" cy="2666000"/>
          </a:xfrm>
          <a:prstGeom prst="rect">
            <a:avLst/>
          </a:prstGeom>
        </p:spPr>
      </p:pic>
      <p:pic>
        <p:nvPicPr>
          <p:cNvPr id="2050" name="Picture 2" descr="Turn-taking in dialogue agents. The input to the LLM (the context) comprises a dialogue prompt (red) followed by user text (green) interleaved with the model's autoregressively generated continuations (blue). Boilerplate text (e.g. cues such as &quot;BOT:&quot;) is stripped so the user doesn't see it. The context grows as the conversation goes on.">
            <a:extLst>
              <a:ext uri="{FF2B5EF4-FFF2-40B4-BE49-F238E27FC236}">
                <a16:creationId xmlns:a16="http://schemas.microsoft.com/office/drawing/2014/main" id="{878E3F6F-2BAE-866D-8ED0-8C221AC1D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63" y="2935431"/>
            <a:ext cx="9312855" cy="37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727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83062-FEC2-7D55-B4ED-2E4C9309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72" y="542581"/>
            <a:ext cx="4835055" cy="57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6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36586-6193-8EF2-85E5-C94D2BBD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38" y="1400428"/>
            <a:ext cx="3752381" cy="4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F3F3E-EC4B-65A4-7D40-D5EFF4936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06" y="1209951"/>
            <a:ext cx="2657143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3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857D3-B8B6-EBC6-B489-423A6433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31" y="2776944"/>
            <a:ext cx="8343650" cy="6520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5B3D4D-3AE2-0DA9-1083-C8E537BF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content</a:t>
            </a:r>
          </a:p>
        </p:txBody>
      </p:sp>
    </p:spTree>
    <p:extLst>
      <p:ext uri="{BB962C8B-B14F-4D97-AF65-F5344CB8AC3E}">
        <p14:creationId xmlns:p14="http://schemas.microsoft.com/office/powerpoint/2010/main" val="168927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7C6B-FEC4-CDBD-6955-079136F1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05DAA-7FB6-329C-3C6D-751869F1A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https://developers.google.com/machine-learning/resources/intro-llms </a:t>
            </a:r>
          </a:p>
          <a:p>
            <a:r>
              <a:rPr lang="en-US" dirty="0"/>
              <a:t>https://cloud.google.com/vertex-ai/generative-ai/docs/learn-resources</a:t>
            </a:r>
          </a:p>
          <a:p>
            <a:r>
              <a:rPr lang="en-US" dirty="0"/>
              <a:t>https://developers.google.com/machine-learning/resources/prompt-eng</a:t>
            </a:r>
          </a:p>
          <a:p>
            <a:r>
              <a:rPr lang="en-US" dirty="0"/>
              <a:t>https://www.leewayhertz.com/parameter-efficient-fine-tuning/</a:t>
            </a:r>
          </a:p>
          <a:p>
            <a:r>
              <a:rPr lang="en-US" dirty="0"/>
              <a:t>https://developers.google.com/machine-learning/gan/generative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68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BEAA4-FC07-B465-8CE5-C430A92F0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18" y="1722581"/>
            <a:ext cx="9417164" cy="34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86F466-6BB8-D4C9-A260-76F60C3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47" y="71857"/>
            <a:ext cx="6961905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54B90-B268-A1F1-9BC6-81AE46B0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6" y="1213234"/>
            <a:ext cx="10179027" cy="4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08243-FFD8-31CD-4754-974BA083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05" y="414192"/>
            <a:ext cx="7857143" cy="146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68B42-858F-3B14-BDC6-ABADC461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05" y="2079547"/>
            <a:ext cx="7971428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8C6D2-5997-5A5F-B403-57C96FBD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64" y="359730"/>
            <a:ext cx="5828918" cy="5950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49E42D-386D-4430-AD30-66AAD1B81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413" y="715876"/>
            <a:ext cx="3958603" cy="54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7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5222A9-F503-93BD-7211-80CFAD13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90" y="1512961"/>
            <a:ext cx="8728620" cy="38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3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719FB-3850-1571-8051-B5107504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86" y="1038205"/>
            <a:ext cx="4553520" cy="4472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AFB5F-041A-4C89-D359-C1816445B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896" y="0"/>
            <a:ext cx="4857143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1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05058-0B1C-5033-AB04-00C87E97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72" y="811606"/>
            <a:ext cx="9226456" cy="52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9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957</TotalTime>
  <Words>175</Words>
  <Application>Microsoft Office PowerPoint</Application>
  <PresentationFormat>Widescreen</PresentationFormat>
  <Paragraphs>25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Circuit</vt:lpstr>
      <vt:lpstr>PowerPoint Presentation</vt:lpstr>
      <vt:lpstr>Upgrading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Readings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</dc:creator>
  <cp:lastModifiedBy>Zain Naboulsi</cp:lastModifiedBy>
  <cp:revision>4</cp:revision>
  <dcterms:created xsi:type="dcterms:W3CDTF">2024-06-30T01:37:58Z</dcterms:created>
  <dcterms:modified xsi:type="dcterms:W3CDTF">2024-07-01T02:55:31Z</dcterms:modified>
</cp:coreProperties>
</file>